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4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26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5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7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1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0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27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82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4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62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Apex Banner</a:t>
            </a:r>
            <a:br>
              <a:rPr lang="en-US" altLang="ko-KR" dirty="0" smtClean="0"/>
            </a:br>
            <a:r>
              <a:rPr lang="ko-KR" altLang="en-US" dirty="0" smtClean="0"/>
              <a:t>각 화면 </a:t>
            </a:r>
            <a:r>
              <a:rPr lang="ko-KR" altLang="en-US" dirty="0" err="1" smtClean="0"/>
              <a:t>캡쳐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mtClean="0"/>
              <a:t>14</a:t>
            </a:r>
            <a:r>
              <a:rPr lang="ko-KR" altLang="en-US" smtClean="0"/>
              <a:t>조</a:t>
            </a:r>
            <a:endParaRPr lang="en-US" altLang="ko-KR" dirty="0" smtClean="0"/>
          </a:p>
          <a:p>
            <a:r>
              <a:rPr lang="ko-KR" altLang="en-US" dirty="0" smtClean="0"/>
              <a:t>김다빈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김진영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차혜연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최남규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568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09902" y="4168346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캐릭터 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6227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6378" y="446490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/>
              <a:t>아이템 </a:t>
            </a:r>
            <a:r>
              <a:rPr lang="ko-KR" altLang="en-US" sz="3200" b="1" dirty="0" smtClean="0"/>
              <a:t>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4526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6378" y="446490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무기 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1922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21589" y="448138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/>
              <a:t>맵</a:t>
            </a:r>
            <a:r>
              <a:rPr lang="ko-KR" altLang="en-US" sz="3200" b="1" dirty="0" smtClean="0"/>
              <a:t> 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354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6378" y="446490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bg1"/>
                </a:solidFill>
              </a:rPr>
              <a:t>인트로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페이지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3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26378" y="446490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메인 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574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2281" y="5140410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메인 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0434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6378" y="446490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메인 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6689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6378" y="446490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메인 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2472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6378" y="446490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/>
              <a:t>캐릭터 </a:t>
            </a:r>
            <a:r>
              <a:rPr lang="ko-KR" altLang="en-US" sz="3200" b="1" dirty="0" smtClean="0"/>
              <a:t>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7287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6378" y="446490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/>
              <a:t>캐릭터 </a:t>
            </a:r>
            <a:r>
              <a:rPr lang="ko-KR" altLang="en-US" sz="3200" b="1" dirty="0" smtClean="0"/>
              <a:t>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6672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6378" y="446490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/>
              <a:t>캐릭터 </a:t>
            </a:r>
            <a:r>
              <a:rPr lang="ko-KR" altLang="en-US" sz="3200" b="1" dirty="0" smtClean="0"/>
              <a:t>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773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35</Words>
  <Application>Microsoft Office PowerPoint</Application>
  <PresentationFormat>와이드스크린</PresentationFormat>
  <Paragraphs>16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Apex Banner 각 화면 캡쳐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</cp:revision>
  <dcterms:created xsi:type="dcterms:W3CDTF">2019-06-19T07:01:45Z</dcterms:created>
  <dcterms:modified xsi:type="dcterms:W3CDTF">2019-06-19T07:14:12Z</dcterms:modified>
</cp:coreProperties>
</file>